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8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ý thuyết" id="{978E90FE-4F1B-4273-BEF8-D8E05DED923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2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</p14:sldIdLst>
        </p14:section>
        <p14:section name="True/False" id="{85244990-23E9-4AEA-A33F-C29F185EB1C2}">
          <p14:sldIdLst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Coding" id="{AD7AE509-A435-47D8-946E-D1EEA70E45E2}">
          <p14:sldIdLst>
            <p14:sldId id="286"/>
            <p14:sldId id="287"/>
            <p14:sldId id="278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2" autoAdjust="0"/>
  </p:normalViewPr>
  <p:slideViewPr>
    <p:cSldViewPr snapToGrid="0">
      <p:cViewPr varScale="1">
        <p:scale>
          <a:sx n="73" d="100"/>
          <a:sy n="73" d="100"/>
        </p:scale>
        <p:origin x="2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inh Gia Bảo" userId="2c693ac0dcf7a9ef" providerId="LiveId" clId="{36868DB6-2308-41A6-A64C-34870E6B25C5}"/>
    <pc:docChg chg="addSld modSld modSection">
      <pc:chgData name="Đinh Gia Bảo" userId="2c693ac0dcf7a9ef" providerId="LiveId" clId="{36868DB6-2308-41A6-A64C-34870E6B25C5}" dt="2023-07-26T01:38:41.868" v="312" actId="14100"/>
      <pc:docMkLst>
        <pc:docMk/>
      </pc:docMkLst>
      <pc:sldChg chg="addSp">
        <pc:chgData name="Đinh Gia Bảo" userId="2c693ac0dcf7a9ef" providerId="LiveId" clId="{36868DB6-2308-41A6-A64C-34870E6B25C5}" dt="2023-07-25T13:45:11.961" v="6"/>
        <pc:sldMkLst>
          <pc:docMk/>
          <pc:sldMk cId="2224949740" sldId="278"/>
        </pc:sldMkLst>
        <pc:picChg chg="add">
          <ac:chgData name="Đinh Gia Bảo" userId="2c693ac0dcf7a9ef" providerId="LiveId" clId="{36868DB6-2308-41A6-A64C-34870E6B25C5}" dt="2023-07-25T13:45:11.961" v="6"/>
          <ac:picMkLst>
            <pc:docMk/>
            <pc:sldMk cId="2224949740" sldId="278"/>
            <ac:picMk id="1026" creationId="{0049510E-280B-4D7B-A16B-A60918A29910}"/>
          </ac:picMkLst>
        </pc:picChg>
      </pc:sldChg>
      <pc:sldChg chg="addSp add">
        <pc:chgData name="Đinh Gia Bảo" userId="2c693ac0dcf7a9ef" providerId="LiveId" clId="{36868DB6-2308-41A6-A64C-34870E6B25C5}" dt="2023-07-25T14:08:39.052" v="7"/>
        <pc:sldMkLst>
          <pc:docMk/>
          <pc:sldMk cId="1866597415" sldId="288"/>
        </pc:sldMkLst>
        <pc:picChg chg="add">
          <ac:chgData name="Đinh Gia Bảo" userId="2c693ac0dcf7a9ef" providerId="LiveId" clId="{36868DB6-2308-41A6-A64C-34870E6B25C5}" dt="2023-07-25T14:08:39.052" v="7"/>
          <ac:picMkLst>
            <pc:docMk/>
            <pc:sldMk cId="1866597415" sldId="288"/>
            <ac:picMk id="2050" creationId="{44018288-0772-4F2E-9574-6B80B70B0891}"/>
          </ac:picMkLst>
        </pc:picChg>
      </pc:sldChg>
      <pc:sldChg chg="addSp add">
        <pc:chgData name="Đinh Gia Bảo" userId="2c693ac0dcf7a9ef" providerId="LiveId" clId="{36868DB6-2308-41A6-A64C-34870E6B25C5}" dt="2023-07-25T14:10:49.267" v="8"/>
        <pc:sldMkLst>
          <pc:docMk/>
          <pc:sldMk cId="4004540538" sldId="289"/>
        </pc:sldMkLst>
        <pc:picChg chg="add">
          <ac:chgData name="Đinh Gia Bảo" userId="2c693ac0dcf7a9ef" providerId="LiveId" clId="{36868DB6-2308-41A6-A64C-34870E6B25C5}" dt="2023-07-25T14:10:49.267" v="8"/>
          <ac:picMkLst>
            <pc:docMk/>
            <pc:sldMk cId="4004540538" sldId="289"/>
            <ac:picMk id="3074" creationId="{92EDA7F3-A1A3-48BB-AAC5-2A0B28F836B8}"/>
          </ac:picMkLst>
        </pc:picChg>
      </pc:sldChg>
      <pc:sldChg chg="addSp add">
        <pc:chgData name="Đinh Gia Bảo" userId="2c693ac0dcf7a9ef" providerId="LiveId" clId="{36868DB6-2308-41A6-A64C-34870E6B25C5}" dt="2023-07-26T01:03:03.140" v="9"/>
        <pc:sldMkLst>
          <pc:docMk/>
          <pc:sldMk cId="2964707540" sldId="290"/>
        </pc:sldMkLst>
        <pc:picChg chg="add">
          <ac:chgData name="Đinh Gia Bảo" userId="2c693ac0dcf7a9ef" providerId="LiveId" clId="{36868DB6-2308-41A6-A64C-34870E6B25C5}" dt="2023-07-26T01:03:03.140" v="9"/>
          <ac:picMkLst>
            <pc:docMk/>
            <pc:sldMk cId="2964707540" sldId="290"/>
            <ac:picMk id="4098" creationId="{7C201F52-E421-4019-9A2A-705DA5E012E7}"/>
          </ac:picMkLst>
        </pc:picChg>
      </pc:sldChg>
      <pc:sldChg chg="addSp add">
        <pc:chgData name="Đinh Gia Bảo" userId="2c693ac0dcf7a9ef" providerId="LiveId" clId="{36868DB6-2308-41A6-A64C-34870E6B25C5}" dt="2023-07-26T01:04:18.738" v="10"/>
        <pc:sldMkLst>
          <pc:docMk/>
          <pc:sldMk cId="618059269" sldId="291"/>
        </pc:sldMkLst>
        <pc:picChg chg="add">
          <ac:chgData name="Đinh Gia Bảo" userId="2c693ac0dcf7a9ef" providerId="LiveId" clId="{36868DB6-2308-41A6-A64C-34870E6B25C5}" dt="2023-07-26T01:04:18.738" v="10"/>
          <ac:picMkLst>
            <pc:docMk/>
            <pc:sldMk cId="618059269" sldId="291"/>
            <ac:picMk id="5122" creationId="{AC5C5515-3DAD-40D2-B20A-411D4B45A59B}"/>
          </ac:picMkLst>
        </pc:picChg>
      </pc:sldChg>
      <pc:sldChg chg="addSp add">
        <pc:chgData name="Đinh Gia Bảo" userId="2c693ac0dcf7a9ef" providerId="LiveId" clId="{36868DB6-2308-41A6-A64C-34870E6B25C5}" dt="2023-07-26T01:05:25.740" v="11"/>
        <pc:sldMkLst>
          <pc:docMk/>
          <pc:sldMk cId="38626382" sldId="292"/>
        </pc:sldMkLst>
        <pc:picChg chg="add">
          <ac:chgData name="Đinh Gia Bảo" userId="2c693ac0dcf7a9ef" providerId="LiveId" clId="{36868DB6-2308-41A6-A64C-34870E6B25C5}" dt="2023-07-26T01:05:25.740" v="11"/>
          <ac:picMkLst>
            <pc:docMk/>
            <pc:sldMk cId="38626382" sldId="292"/>
            <ac:picMk id="6146" creationId="{C2BAF49F-6380-4699-A59E-E44B46649AB3}"/>
          </ac:picMkLst>
        </pc:picChg>
      </pc:sldChg>
      <pc:sldChg chg="addSp delSp add">
        <pc:chgData name="Đinh Gia Bảo" userId="2c693ac0dcf7a9ef" providerId="LiveId" clId="{36868DB6-2308-41A6-A64C-34870E6B25C5}" dt="2023-07-26T01:06:36.818" v="17"/>
        <pc:sldMkLst>
          <pc:docMk/>
          <pc:sldMk cId="1260303668" sldId="293"/>
        </pc:sldMkLst>
        <pc:picChg chg="add del">
          <ac:chgData name="Đinh Gia Bảo" userId="2c693ac0dcf7a9ef" providerId="LiveId" clId="{36868DB6-2308-41A6-A64C-34870E6B25C5}" dt="2023-07-26T01:06:31.616" v="13"/>
          <ac:picMkLst>
            <pc:docMk/>
            <pc:sldMk cId="1260303668" sldId="293"/>
            <ac:picMk id="7170" creationId="{268D5B7F-408E-4E45-A0AD-F534C8920CD6}"/>
          </ac:picMkLst>
        </pc:picChg>
        <pc:picChg chg="add">
          <ac:chgData name="Đinh Gia Bảo" userId="2c693ac0dcf7a9ef" providerId="LiveId" clId="{36868DB6-2308-41A6-A64C-34870E6B25C5}" dt="2023-07-26T01:06:36.818" v="17"/>
          <ac:picMkLst>
            <pc:docMk/>
            <pc:sldMk cId="1260303668" sldId="293"/>
            <ac:picMk id="7172" creationId="{0C3C9EA4-78CE-423B-88EA-5D5914B2B1CA}"/>
          </ac:picMkLst>
        </pc:picChg>
      </pc:sldChg>
      <pc:sldChg chg="addSp add">
        <pc:chgData name="Đinh Gia Bảo" userId="2c693ac0dcf7a9ef" providerId="LiveId" clId="{36868DB6-2308-41A6-A64C-34870E6B25C5}" dt="2023-07-26T01:08:12.100" v="18"/>
        <pc:sldMkLst>
          <pc:docMk/>
          <pc:sldMk cId="2437611179" sldId="294"/>
        </pc:sldMkLst>
        <pc:picChg chg="add">
          <ac:chgData name="Đinh Gia Bảo" userId="2c693ac0dcf7a9ef" providerId="LiveId" clId="{36868DB6-2308-41A6-A64C-34870E6B25C5}" dt="2023-07-26T01:08:12.100" v="18"/>
          <ac:picMkLst>
            <pc:docMk/>
            <pc:sldMk cId="2437611179" sldId="294"/>
            <ac:picMk id="8194" creationId="{8109E440-DE4B-4B2F-9257-F7102210CE1E}"/>
          </ac:picMkLst>
        </pc:picChg>
      </pc:sldChg>
      <pc:sldChg chg="addSp add">
        <pc:chgData name="Đinh Gia Bảo" userId="2c693ac0dcf7a9ef" providerId="LiveId" clId="{36868DB6-2308-41A6-A64C-34870E6B25C5}" dt="2023-07-26T01:09:39.385" v="19"/>
        <pc:sldMkLst>
          <pc:docMk/>
          <pc:sldMk cId="724551664" sldId="295"/>
        </pc:sldMkLst>
        <pc:picChg chg="add">
          <ac:chgData name="Đinh Gia Bảo" userId="2c693ac0dcf7a9ef" providerId="LiveId" clId="{36868DB6-2308-41A6-A64C-34870E6B25C5}" dt="2023-07-26T01:09:39.385" v="19"/>
          <ac:picMkLst>
            <pc:docMk/>
            <pc:sldMk cId="724551664" sldId="295"/>
            <ac:picMk id="9218" creationId="{4FE18EED-B6BC-4684-B996-B62EC53CE7E1}"/>
          </ac:picMkLst>
        </pc:picChg>
      </pc:sldChg>
      <pc:sldChg chg="addSp add">
        <pc:chgData name="Đinh Gia Bảo" userId="2c693ac0dcf7a9ef" providerId="LiveId" clId="{36868DB6-2308-41A6-A64C-34870E6B25C5}" dt="2023-07-26T01:11:51.569" v="25"/>
        <pc:sldMkLst>
          <pc:docMk/>
          <pc:sldMk cId="2520882564" sldId="296"/>
        </pc:sldMkLst>
        <pc:picChg chg="add">
          <ac:chgData name="Đinh Gia Bảo" userId="2c693ac0dcf7a9ef" providerId="LiveId" clId="{36868DB6-2308-41A6-A64C-34870E6B25C5}" dt="2023-07-26T01:11:51.569" v="25"/>
          <ac:picMkLst>
            <pc:docMk/>
            <pc:sldMk cId="2520882564" sldId="296"/>
            <ac:picMk id="10242" creationId="{E5BF02D6-5008-4D45-9748-6568BEEBCF67}"/>
          </ac:picMkLst>
        </pc:picChg>
      </pc:sldChg>
      <pc:sldChg chg="addSp add">
        <pc:chgData name="Đinh Gia Bảo" userId="2c693ac0dcf7a9ef" providerId="LiveId" clId="{36868DB6-2308-41A6-A64C-34870E6B25C5}" dt="2023-07-26T01:12:24.195" v="26"/>
        <pc:sldMkLst>
          <pc:docMk/>
          <pc:sldMk cId="4285118604" sldId="297"/>
        </pc:sldMkLst>
        <pc:picChg chg="add">
          <ac:chgData name="Đinh Gia Bảo" userId="2c693ac0dcf7a9ef" providerId="LiveId" clId="{36868DB6-2308-41A6-A64C-34870E6B25C5}" dt="2023-07-26T01:12:24.195" v="26"/>
          <ac:picMkLst>
            <pc:docMk/>
            <pc:sldMk cId="4285118604" sldId="297"/>
            <ac:picMk id="11266" creationId="{30599427-8B41-424A-8E39-6A4005EB1EDC}"/>
          </ac:picMkLst>
        </pc:picChg>
      </pc:sldChg>
      <pc:sldChg chg="addSp add">
        <pc:chgData name="Đinh Gia Bảo" userId="2c693ac0dcf7a9ef" providerId="LiveId" clId="{36868DB6-2308-41A6-A64C-34870E6B25C5}" dt="2023-07-26T01:13:00.995" v="27"/>
        <pc:sldMkLst>
          <pc:docMk/>
          <pc:sldMk cId="755724815" sldId="298"/>
        </pc:sldMkLst>
        <pc:picChg chg="add">
          <ac:chgData name="Đinh Gia Bảo" userId="2c693ac0dcf7a9ef" providerId="LiveId" clId="{36868DB6-2308-41A6-A64C-34870E6B25C5}" dt="2023-07-26T01:13:00.995" v="27"/>
          <ac:picMkLst>
            <pc:docMk/>
            <pc:sldMk cId="755724815" sldId="298"/>
            <ac:picMk id="12290" creationId="{EB7B2A25-A2D8-4077-8179-4D23DCF6F474}"/>
          </ac:picMkLst>
        </pc:picChg>
      </pc:sldChg>
      <pc:sldChg chg="addSp add">
        <pc:chgData name="Đinh Gia Bảo" userId="2c693ac0dcf7a9ef" providerId="LiveId" clId="{36868DB6-2308-41A6-A64C-34870E6B25C5}" dt="2023-07-26T01:14:11.817" v="28"/>
        <pc:sldMkLst>
          <pc:docMk/>
          <pc:sldMk cId="2746860900" sldId="299"/>
        </pc:sldMkLst>
        <pc:picChg chg="add">
          <ac:chgData name="Đinh Gia Bảo" userId="2c693ac0dcf7a9ef" providerId="LiveId" clId="{36868DB6-2308-41A6-A64C-34870E6B25C5}" dt="2023-07-26T01:14:11.817" v="28"/>
          <ac:picMkLst>
            <pc:docMk/>
            <pc:sldMk cId="2746860900" sldId="299"/>
            <ac:picMk id="13314" creationId="{C6B331AA-ABB2-4DA2-B37D-77D5AD9D366E}"/>
          </ac:picMkLst>
        </pc:picChg>
      </pc:sldChg>
      <pc:sldChg chg="addSp modSp add mod">
        <pc:chgData name="Đinh Gia Bảo" userId="2c693ac0dcf7a9ef" providerId="LiveId" clId="{36868DB6-2308-41A6-A64C-34870E6B25C5}" dt="2023-07-26T01:16:14.841" v="32" actId="14100"/>
        <pc:sldMkLst>
          <pc:docMk/>
          <pc:sldMk cId="329809079" sldId="300"/>
        </pc:sldMkLst>
        <pc:picChg chg="add mod">
          <ac:chgData name="Đinh Gia Bảo" userId="2c693ac0dcf7a9ef" providerId="LiveId" clId="{36868DB6-2308-41A6-A64C-34870E6B25C5}" dt="2023-07-26T01:16:14.841" v="32" actId="14100"/>
          <ac:picMkLst>
            <pc:docMk/>
            <pc:sldMk cId="329809079" sldId="300"/>
            <ac:picMk id="3" creationId="{0490508E-A67E-4050-8939-69F84582AE13}"/>
          </ac:picMkLst>
        </pc:picChg>
        <pc:picChg chg="add">
          <ac:chgData name="Đinh Gia Bảo" userId="2c693ac0dcf7a9ef" providerId="LiveId" clId="{36868DB6-2308-41A6-A64C-34870E6B25C5}" dt="2023-07-26T01:14:43.286" v="29"/>
          <ac:picMkLst>
            <pc:docMk/>
            <pc:sldMk cId="329809079" sldId="300"/>
            <ac:picMk id="14338" creationId="{740F3425-F285-4664-803B-6DE551EF167B}"/>
          </ac:picMkLst>
        </pc:picChg>
      </pc:sldChg>
      <pc:sldChg chg="addSp delSp modSp add">
        <pc:chgData name="Đinh Gia Bảo" userId="2c693ac0dcf7a9ef" providerId="LiveId" clId="{36868DB6-2308-41A6-A64C-34870E6B25C5}" dt="2023-07-26T01:19:03.093" v="292" actId="1037"/>
        <pc:sldMkLst>
          <pc:docMk/>
          <pc:sldMk cId="1802548205" sldId="301"/>
        </pc:sldMkLst>
        <pc:picChg chg="add del mod">
          <ac:chgData name="Đinh Gia Bảo" userId="2c693ac0dcf7a9ef" providerId="LiveId" clId="{36868DB6-2308-41A6-A64C-34870E6B25C5}" dt="2023-07-26T01:18:08.675" v="88" actId="478"/>
          <ac:picMkLst>
            <pc:docMk/>
            <pc:sldMk cId="1802548205" sldId="301"/>
            <ac:picMk id="15362" creationId="{9A90C2B8-ED61-4E28-A90D-144C6219E706}"/>
          </ac:picMkLst>
        </pc:picChg>
        <pc:picChg chg="add del mod">
          <ac:chgData name="Đinh Gia Bảo" userId="2c693ac0dcf7a9ef" providerId="LiveId" clId="{36868DB6-2308-41A6-A64C-34870E6B25C5}" dt="2023-07-26T01:18:08.675" v="88" actId="478"/>
          <ac:picMkLst>
            <pc:docMk/>
            <pc:sldMk cId="1802548205" sldId="301"/>
            <ac:picMk id="15364" creationId="{6F378651-6851-4D35-9134-11F9E32144A1}"/>
          </ac:picMkLst>
        </pc:picChg>
        <pc:picChg chg="add mod">
          <ac:chgData name="Đinh Gia Bảo" userId="2c693ac0dcf7a9ef" providerId="LiveId" clId="{36868DB6-2308-41A6-A64C-34870E6B25C5}" dt="2023-07-26T01:19:03.093" v="292" actId="1037"/>
          <ac:picMkLst>
            <pc:docMk/>
            <pc:sldMk cId="1802548205" sldId="301"/>
            <ac:picMk id="15366" creationId="{F2393301-A37A-4E7A-844D-392787565B47}"/>
          </ac:picMkLst>
        </pc:picChg>
        <pc:picChg chg="add">
          <ac:chgData name="Đinh Gia Bảo" userId="2c693ac0dcf7a9ef" providerId="LiveId" clId="{36868DB6-2308-41A6-A64C-34870E6B25C5}" dt="2023-07-26T01:18:32.813" v="91"/>
          <ac:picMkLst>
            <pc:docMk/>
            <pc:sldMk cId="1802548205" sldId="301"/>
            <ac:picMk id="15368" creationId="{6B92E394-A709-4436-A9E4-4AB4666A0FDB}"/>
          </ac:picMkLst>
        </pc:picChg>
      </pc:sldChg>
      <pc:sldChg chg="addSp add">
        <pc:chgData name="Đinh Gia Bảo" userId="2c693ac0dcf7a9ef" providerId="LiveId" clId="{36868DB6-2308-41A6-A64C-34870E6B25C5}" dt="2023-07-26T01:21:18.994" v="293"/>
        <pc:sldMkLst>
          <pc:docMk/>
          <pc:sldMk cId="2068513095" sldId="302"/>
        </pc:sldMkLst>
        <pc:picChg chg="add">
          <ac:chgData name="Đinh Gia Bảo" userId="2c693ac0dcf7a9ef" providerId="LiveId" clId="{36868DB6-2308-41A6-A64C-34870E6B25C5}" dt="2023-07-26T01:21:18.994" v="293"/>
          <ac:picMkLst>
            <pc:docMk/>
            <pc:sldMk cId="2068513095" sldId="302"/>
            <ac:picMk id="16386" creationId="{345CCB8A-CB11-4DEF-AC16-959A7E3EC560}"/>
          </ac:picMkLst>
        </pc:picChg>
      </pc:sldChg>
      <pc:sldChg chg="addSp add">
        <pc:chgData name="Đinh Gia Bảo" userId="2c693ac0dcf7a9ef" providerId="LiveId" clId="{36868DB6-2308-41A6-A64C-34870E6B25C5}" dt="2023-07-26T01:22:34.906" v="297"/>
        <pc:sldMkLst>
          <pc:docMk/>
          <pc:sldMk cId="3181091304" sldId="303"/>
        </pc:sldMkLst>
        <pc:picChg chg="add">
          <ac:chgData name="Đinh Gia Bảo" userId="2c693ac0dcf7a9ef" providerId="LiveId" clId="{36868DB6-2308-41A6-A64C-34870E6B25C5}" dt="2023-07-26T01:22:34.906" v="297"/>
          <ac:picMkLst>
            <pc:docMk/>
            <pc:sldMk cId="3181091304" sldId="303"/>
            <ac:picMk id="17410" creationId="{19992FA6-5459-4078-9E74-EB23D74854E6}"/>
          </ac:picMkLst>
        </pc:picChg>
      </pc:sldChg>
      <pc:sldChg chg="addSp delSp add">
        <pc:chgData name="Đinh Gia Bảo" userId="2c693ac0dcf7a9ef" providerId="LiveId" clId="{36868DB6-2308-41A6-A64C-34870E6B25C5}" dt="2023-07-26T01:23:54.649" v="300"/>
        <pc:sldMkLst>
          <pc:docMk/>
          <pc:sldMk cId="708532726" sldId="304"/>
        </pc:sldMkLst>
        <pc:picChg chg="add del">
          <ac:chgData name="Đinh Gia Bảo" userId="2c693ac0dcf7a9ef" providerId="LiveId" clId="{36868DB6-2308-41A6-A64C-34870E6B25C5}" dt="2023-07-26T01:23:48.480" v="299"/>
          <ac:picMkLst>
            <pc:docMk/>
            <pc:sldMk cId="708532726" sldId="304"/>
            <ac:picMk id="18434" creationId="{DB6CE72E-D261-4DC4-AE64-56ECA7DEA6C2}"/>
          </ac:picMkLst>
        </pc:picChg>
        <pc:picChg chg="add">
          <ac:chgData name="Đinh Gia Bảo" userId="2c693ac0dcf7a9ef" providerId="LiveId" clId="{36868DB6-2308-41A6-A64C-34870E6B25C5}" dt="2023-07-26T01:23:54.649" v="300"/>
          <ac:picMkLst>
            <pc:docMk/>
            <pc:sldMk cId="708532726" sldId="304"/>
            <ac:picMk id="18436" creationId="{C324D0B5-F7CD-4A33-B1BD-3F929196C7EB}"/>
          </ac:picMkLst>
        </pc:picChg>
      </pc:sldChg>
      <pc:sldChg chg="addSp modSp add">
        <pc:chgData name="Đinh Gia Bảo" userId="2c693ac0dcf7a9ef" providerId="LiveId" clId="{36868DB6-2308-41A6-A64C-34870E6B25C5}" dt="2023-07-26T01:25:22.692" v="303" actId="1076"/>
        <pc:sldMkLst>
          <pc:docMk/>
          <pc:sldMk cId="2948099412" sldId="305"/>
        </pc:sldMkLst>
        <pc:picChg chg="add mod">
          <ac:chgData name="Đinh Gia Bảo" userId="2c693ac0dcf7a9ef" providerId="LiveId" clId="{36868DB6-2308-41A6-A64C-34870E6B25C5}" dt="2023-07-26T01:25:22.692" v="303" actId="1076"/>
          <ac:picMkLst>
            <pc:docMk/>
            <pc:sldMk cId="2948099412" sldId="305"/>
            <ac:picMk id="19458" creationId="{F4CFCCD8-B324-4C63-9319-89291FF8FC07}"/>
          </ac:picMkLst>
        </pc:picChg>
      </pc:sldChg>
      <pc:sldChg chg="addSp modSp add mod">
        <pc:chgData name="Đinh Gia Bảo" userId="2c693ac0dcf7a9ef" providerId="LiveId" clId="{36868DB6-2308-41A6-A64C-34870E6B25C5}" dt="2023-07-26T01:38:41.868" v="312" actId="14100"/>
        <pc:sldMkLst>
          <pc:docMk/>
          <pc:sldMk cId="3669309027" sldId="306"/>
        </pc:sldMkLst>
        <pc:picChg chg="add mod">
          <ac:chgData name="Đinh Gia Bảo" userId="2c693ac0dcf7a9ef" providerId="LiveId" clId="{36868DB6-2308-41A6-A64C-34870E6B25C5}" dt="2023-07-26T01:38:41.868" v="312" actId="14100"/>
          <ac:picMkLst>
            <pc:docMk/>
            <pc:sldMk cId="3669309027" sldId="306"/>
            <ac:picMk id="3" creationId="{319A5BE9-AD60-4FA4-BA26-931236659867}"/>
          </ac:picMkLst>
        </pc:picChg>
        <pc:picChg chg="add">
          <ac:chgData name="Đinh Gia Bảo" userId="2c693ac0dcf7a9ef" providerId="LiveId" clId="{36868DB6-2308-41A6-A64C-34870E6B25C5}" dt="2023-07-26T01:25:30.088" v="308"/>
          <ac:picMkLst>
            <pc:docMk/>
            <pc:sldMk cId="3669309027" sldId="306"/>
            <ac:picMk id="20482" creationId="{216E8713-C584-4616-A91B-817D8BDECA70}"/>
          </ac:picMkLst>
        </pc:picChg>
      </pc:sldChg>
      <pc:sldChg chg="add">
        <pc:chgData name="Đinh Gia Bảo" userId="2c693ac0dcf7a9ef" providerId="LiveId" clId="{36868DB6-2308-41A6-A64C-34870E6B25C5}" dt="2023-07-26T01:25:26.948" v="304" actId="2890"/>
        <pc:sldMkLst>
          <pc:docMk/>
          <pc:sldMk cId="3668271477" sldId="307"/>
        </pc:sldMkLst>
      </pc:sldChg>
      <pc:sldChg chg="add">
        <pc:chgData name="Đinh Gia Bảo" userId="2c693ac0dcf7a9ef" providerId="LiveId" clId="{36868DB6-2308-41A6-A64C-34870E6B25C5}" dt="2023-07-26T01:25:27.216" v="305" actId="2890"/>
        <pc:sldMkLst>
          <pc:docMk/>
          <pc:sldMk cId="3811755743" sldId="308"/>
        </pc:sldMkLst>
      </pc:sldChg>
      <pc:sldChg chg="add">
        <pc:chgData name="Đinh Gia Bảo" userId="2c693ac0dcf7a9ef" providerId="LiveId" clId="{36868DB6-2308-41A6-A64C-34870E6B25C5}" dt="2023-07-26T01:25:27.466" v="306" actId="2890"/>
        <pc:sldMkLst>
          <pc:docMk/>
          <pc:sldMk cId="3744409797" sldId="309"/>
        </pc:sldMkLst>
      </pc:sldChg>
      <pc:sldChg chg="add">
        <pc:chgData name="Đinh Gia Bảo" userId="2c693ac0dcf7a9ef" providerId="LiveId" clId="{36868DB6-2308-41A6-A64C-34870E6B25C5}" dt="2023-07-26T01:25:27.660" v="307" actId="2890"/>
        <pc:sldMkLst>
          <pc:docMk/>
          <pc:sldMk cId="2149851707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973F-E848-4CD0-A6FD-96A79C219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815F7-19BA-43DA-B570-C5D445644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84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2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9F4C7-F1F4-4FC6-AB8F-99CE6248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403"/>
            <a:ext cx="12192000" cy="55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5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FB70D-58B3-4262-AE58-7089A890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60" y="683171"/>
            <a:ext cx="12220560" cy="54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D1AF-26BD-4A94-82DD-4D56588E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7"/>
            <a:ext cx="12326053" cy="55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625CA-B1FF-45BE-AA67-58ABC396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476"/>
            <a:ext cx="12192000" cy="5467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DAB17-A585-46A8-935D-CE1624BD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15" y="1193685"/>
            <a:ext cx="5054860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58EB4-AF99-48FA-A127-DF0A0A55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463"/>
            <a:ext cx="12191999" cy="54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6F994-3C93-4CCC-BD68-4873AB36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146"/>
            <a:ext cx="12192000" cy="54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AAB41-C0CD-4C18-9FE6-E4640CC5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429"/>
            <a:ext cx="12192000" cy="5477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2FEAE-E10A-4C14-AFC4-FF76AAAC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82" y="1078528"/>
            <a:ext cx="5080261" cy="32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B51B9-1E31-49D8-B8E8-46B4A081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078"/>
            <a:ext cx="12202511" cy="548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7A78E-9CC1-47F8-889F-EE752BA0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7" y="1263113"/>
            <a:ext cx="6143934" cy="3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7239F-968A-4C6B-9341-F9024955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81"/>
            <a:ext cx="12192000" cy="5424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53EA6-0A36-4EED-9E87-8918DF26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51" y="1596671"/>
            <a:ext cx="4191215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1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80C31-1F31-4008-B936-FBBFBC91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00"/>
            <a:ext cx="12192000" cy="546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58DF-1C89-461A-99CA-BF76CC85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6" y="1364395"/>
            <a:ext cx="6265676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050CF-9862-42DE-9650-0AB59510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703"/>
            <a:ext cx="12191999" cy="5444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8C25A-13A6-4985-B6E1-85014A8A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1" y="1524985"/>
            <a:ext cx="6204059" cy="31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D76FB-D1B0-4F31-A49F-CE234722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822"/>
            <a:ext cx="12172725" cy="54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22DB6-431D-40D0-B29C-132872EF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22" y="652867"/>
            <a:ext cx="12213022" cy="54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1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F988E-C340-4283-89D3-641296A6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952"/>
            <a:ext cx="12192000" cy="548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7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F1A52-E114-4D6C-92FE-54724A97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639"/>
            <a:ext cx="12192000" cy="54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1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77B5C-3E5A-48B1-8D2B-3F07A567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77"/>
            <a:ext cx="12192000" cy="54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5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F8520-09E5-48D6-ABD9-605686B2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8952"/>
            <a:ext cx="12216551" cy="54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5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C2405-1278-44E6-9D8B-B0061271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314"/>
            <a:ext cx="12192000" cy="545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E3386-C14C-4749-87F9-0AAA4102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7" y="1524376"/>
            <a:ext cx="6190594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8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F9AAA-B889-4C46-991A-46AD2875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514"/>
            <a:ext cx="12191999" cy="54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5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975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98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15242-525B-404C-BAC3-69A91D75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063"/>
            <a:ext cx="12213390" cy="55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8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297CF-67EC-4FB3-9F9C-D5DFD776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68"/>
            <a:ext cx="12192000" cy="54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0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F64DF-1E3A-43C0-B7F3-0795DE4A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312"/>
            <a:ext cx="12192000" cy="54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ó thể là hình ảnh về văn bản">
            <a:extLst>
              <a:ext uri="{FF2B5EF4-FFF2-40B4-BE49-F238E27FC236}">
                <a16:creationId xmlns:a16="http://schemas.microsoft.com/office/drawing/2014/main" id="{0049510E-280B-4D7B-A16B-A60918A2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49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ó thể là hình ảnh về văn bản">
            <a:extLst>
              <a:ext uri="{FF2B5EF4-FFF2-40B4-BE49-F238E27FC236}">
                <a16:creationId xmlns:a16="http://schemas.microsoft.com/office/drawing/2014/main" id="{44018288-0772-4F2E-9574-6B80B70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597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ó thể là hình ảnh về văn bản">
            <a:extLst>
              <a:ext uri="{FF2B5EF4-FFF2-40B4-BE49-F238E27FC236}">
                <a16:creationId xmlns:a16="http://schemas.microsoft.com/office/drawing/2014/main" id="{92EDA7F3-A1A3-48BB-AAC5-2A0B28F8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4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ó thể là hình ảnh về văn bản">
            <a:extLst>
              <a:ext uri="{FF2B5EF4-FFF2-40B4-BE49-F238E27FC236}">
                <a16:creationId xmlns:a16="http://schemas.microsoft.com/office/drawing/2014/main" id="{7C201F52-E421-4019-9A2A-705DA5E0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0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ó thể là hình ảnh về văn bản">
            <a:extLst>
              <a:ext uri="{FF2B5EF4-FFF2-40B4-BE49-F238E27FC236}">
                <a16:creationId xmlns:a16="http://schemas.microsoft.com/office/drawing/2014/main" id="{AC5C5515-3DAD-40D2-B20A-411D4B45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59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ó thể là hình ảnh về văn bản">
            <a:extLst>
              <a:ext uri="{FF2B5EF4-FFF2-40B4-BE49-F238E27FC236}">
                <a16:creationId xmlns:a16="http://schemas.microsoft.com/office/drawing/2014/main" id="{C2BAF49F-6380-4699-A59E-E44B4664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ó thể là hình ảnh về văn bản">
            <a:extLst>
              <a:ext uri="{FF2B5EF4-FFF2-40B4-BE49-F238E27FC236}">
                <a16:creationId xmlns:a16="http://schemas.microsoft.com/office/drawing/2014/main" id="{0C3C9EA4-78CE-423B-88EA-5D5914B2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03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ó thể là hình ảnh về văn bản">
            <a:extLst>
              <a:ext uri="{FF2B5EF4-FFF2-40B4-BE49-F238E27FC236}">
                <a16:creationId xmlns:a16="http://schemas.microsoft.com/office/drawing/2014/main" id="{8109E440-DE4B-4B2F-9257-F7102210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1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A81AE-AAA2-4871-877E-DD745C4C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83" y="660479"/>
            <a:ext cx="12276083" cy="549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8D7D3-8741-4F09-97DA-0A2D1CAF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544" y="1114619"/>
            <a:ext cx="5067560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31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ó thể là hình ảnh về văn bản">
            <a:extLst>
              <a:ext uri="{FF2B5EF4-FFF2-40B4-BE49-F238E27FC236}">
                <a16:creationId xmlns:a16="http://schemas.microsoft.com/office/drawing/2014/main" id="{4FE18EED-B6BC-4684-B996-B62EC53C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5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ó thể là hình ảnh về văn bản">
            <a:extLst>
              <a:ext uri="{FF2B5EF4-FFF2-40B4-BE49-F238E27FC236}">
                <a16:creationId xmlns:a16="http://schemas.microsoft.com/office/drawing/2014/main" id="{E5BF02D6-5008-4D45-9748-6568BEEB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82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ó thể là hình ảnh về văn bản">
            <a:extLst>
              <a:ext uri="{FF2B5EF4-FFF2-40B4-BE49-F238E27FC236}">
                <a16:creationId xmlns:a16="http://schemas.microsoft.com/office/drawing/2014/main" id="{30599427-8B41-424A-8E39-6A4005EB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18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ó thể là hình ảnh về văn bản">
            <a:extLst>
              <a:ext uri="{FF2B5EF4-FFF2-40B4-BE49-F238E27FC236}">
                <a16:creationId xmlns:a16="http://schemas.microsoft.com/office/drawing/2014/main" id="{EB7B2A25-A2D8-4077-8179-4D23DCF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24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ó thể là hình ảnh về văn bản">
            <a:extLst>
              <a:ext uri="{FF2B5EF4-FFF2-40B4-BE49-F238E27FC236}">
                <a16:creationId xmlns:a16="http://schemas.microsoft.com/office/drawing/2014/main" id="{C6B331AA-ABB2-4DA2-B37D-77D5AD9D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860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ó thể là hình ảnh về văn bản">
            <a:extLst>
              <a:ext uri="{FF2B5EF4-FFF2-40B4-BE49-F238E27FC236}">
                <a16:creationId xmlns:a16="http://schemas.microsoft.com/office/drawing/2014/main" id="{740F3425-F285-4664-803B-6DE551EF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0508E-A67E-4050-8939-69F84582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54" y="1759265"/>
            <a:ext cx="4787712" cy="26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9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ó thể là hình ảnh về văn bản">
            <a:extLst>
              <a:ext uri="{FF2B5EF4-FFF2-40B4-BE49-F238E27FC236}">
                <a16:creationId xmlns:a16="http://schemas.microsoft.com/office/drawing/2014/main" id="{6B92E394-A709-4436-A9E4-4AB4666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ó thể là hình ảnh về văn bản cho biết '5 //File p1.java class P1 { void afancymethod() { System. println (string: &quot;What a fancy method&quot;); 7 8 10 11 12 13 14 //File P2. java public class P2 extends P1 { public static void main(String argv[)) { P2 p2 new P20); p2.afancymethod(); Output- MyUtils (r.n) run: What a fancy method BUILD SUCCESSFUL (total time: o seconds)'">
            <a:extLst>
              <a:ext uri="{FF2B5EF4-FFF2-40B4-BE49-F238E27FC236}">
                <a16:creationId xmlns:a16="http://schemas.microsoft.com/office/drawing/2014/main" id="{F2393301-A37A-4E7A-844D-39278756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76" y="1279987"/>
            <a:ext cx="5467350" cy="409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48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ó thể là hình ảnh về văn bản cho biết 'There Answer (Choose questions and your progres nswer) answering is H 口c 口 Given: Next cardID; Û.c Whi true? Theclss fully encapsulated. demonstrates polymorphism. The ownerName variable hecardD and ㅁ |wantto inishth exam. inish encapsulation. variables break polymorphism.'">
            <a:extLst>
              <a:ext uri="{FF2B5EF4-FFF2-40B4-BE49-F238E27FC236}">
                <a16:creationId xmlns:a16="http://schemas.microsoft.com/office/drawing/2014/main" id="{345CCB8A-CB11-4DEF-AC16-959A7E3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13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ó thể là hình ảnh về văn bản">
            <a:extLst>
              <a:ext uri="{FF2B5EF4-FFF2-40B4-BE49-F238E27FC236}">
                <a16:creationId xmlns:a16="http://schemas.microsoft.com/office/drawing/2014/main" id="{19992FA6-5459-4078-9E74-EB23D748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91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Có thể là hình ảnh về văn bản">
            <a:extLst>
              <a:ext uri="{FF2B5EF4-FFF2-40B4-BE49-F238E27FC236}">
                <a16:creationId xmlns:a16="http://schemas.microsoft.com/office/drawing/2014/main" id="{C324D0B5-F7CD-4A33-B1BD-3F929196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3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9D4A5-97CB-46FA-A02E-577FB097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513"/>
            <a:ext cx="12194390" cy="5438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8D697-D0E6-42F7-92D9-4A4C674C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4" y="1408406"/>
            <a:ext cx="6259548" cy="320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98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ó thể là hình ảnh về văn bản">
            <a:extLst>
              <a:ext uri="{FF2B5EF4-FFF2-40B4-BE49-F238E27FC236}">
                <a16:creationId xmlns:a16="http://schemas.microsoft.com/office/drawing/2014/main" id="{F4CFCCD8-B324-4C63-9319-89291FF8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9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ó thể là đồ họa về văn bản">
            <a:extLst>
              <a:ext uri="{FF2B5EF4-FFF2-40B4-BE49-F238E27FC236}">
                <a16:creationId xmlns:a16="http://schemas.microsoft.com/office/drawing/2014/main" id="{216E8713-C584-4616-A91B-817D8BDE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12192000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A5BE9-AD60-4FA4-BA26-93123665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5" y="1382269"/>
            <a:ext cx="6259816" cy="29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9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271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55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09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85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63E5B-DAD9-4415-91EC-07EC69A2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79"/>
            <a:ext cx="12191999" cy="55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A0FD3-6054-4306-88DF-D8F68D6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AB5-F732-4E95-A94F-3B8025C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56" y="672662"/>
            <a:ext cx="12248427" cy="55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4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95F9B-903E-4265-BF87-4A9E0CC3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2989"/>
            <a:ext cx="12192000" cy="54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Đinh Gia Bảo</dc:creator>
  <cp:lastModifiedBy>Đinh Gia Bảo</cp:lastModifiedBy>
  <cp:revision>18</cp:revision>
  <dcterms:created xsi:type="dcterms:W3CDTF">2023-07-24T15:16:37Z</dcterms:created>
  <dcterms:modified xsi:type="dcterms:W3CDTF">2023-07-26T04:31:10Z</dcterms:modified>
</cp:coreProperties>
</file>